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0058400" cy="7772400"/>
  <p:notesSz cx="9363075" cy="7077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68" userDrawn="1">
          <p15:clr>
            <a:srgbClr val="A4A3A4"/>
          </p15:clr>
        </p15:guide>
        <p15:guide id="2" orient="horz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3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5" y="53"/>
      </p:cViewPr>
      <p:guideLst>
        <p:guide pos="3168"/>
        <p:guide orient="horz"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57753" cy="355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303223" y="0"/>
            <a:ext cx="4057753" cy="355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31189E-CF6C-454F-85BF-59489364B569}" type="datetimeFigureOut">
              <a:rPr lang="en-US" smtClean="0"/>
              <a:t>8/3/2016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721901"/>
            <a:ext cx="4057753" cy="355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03223" y="6721901"/>
            <a:ext cx="4057753" cy="355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25A33-74CB-4986-B660-0776DD606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69236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57753" cy="355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03223" y="0"/>
            <a:ext cx="4057753" cy="355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01A3C-F0EF-4F15-9470-7C556E20D3DD}" type="datetimeFigureOut">
              <a:rPr lang="en-US" smtClean="0"/>
              <a:t>8/3/2016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35313" y="884238"/>
            <a:ext cx="3092450" cy="23891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6728" y="3405348"/>
            <a:ext cx="7489620" cy="278739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21901"/>
            <a:ext cx="4057753" cy="355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03223" y="6721901"/>
            <a:ext cx="4057753" cy="355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37154D-3C9B-4614-9680-8C9A2BC67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5082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35313" y="884238"/>
            <a:ext cx="3092450" cy="23891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117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84A6-3D2C-4523-B08D-E8CA1765A7F1}" type="datetime1">
              <a:rPr lang="en-US" smtClean="0"/>
              <a:t>8/3/2016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089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1CE89-6D9F-43E6-BEE0-3E2048A7449C}" type="datetime1">
              <a:rPr lang="en-US" smtClean="0"/>
              <a:t>8/3/2016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172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4D7D2-A924-4306-A789-A3838F094077}" type="datetime1">
              <a:rPr lang="en-US" smtClean="0"/>
              <a:t>8/3/2016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36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2DD87-2FA2-494F-9E58-A7CD926B9B4C}" type="datetime1">
              <a:rPr lang="en-US" smtClean="0"/>
              <a:t>8/3/2016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622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32399-011C-4AC3-9E5B-E61D95E7CEBC}" type="datetime1">
              <a:rPr lang="en-US" smtClean="0"/>
              <a:t>8/3/2016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57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01B7B-5EE5-4283-9B8B-8EC7EB43D911}" type="datetime1">
              <a:rPr lang="en-US" smtClean="0"/>
              <a:t>8/3/2016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132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D9546-F813-4A30-86D3-E37D9DCBD9FC}" type="datetime1">
              <a:rPr lang="en-US" smtClean="0"/>
              <a:t>8/3/2016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79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1C6EE-1D4C-4894-A5CE-7D8E42191F2D}" type="datetime1">
              <a:rPr lang="en-US" smtClean="0"/>
              <a:t>8/3/2016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39304-F2E9-40AD-9543-E55596584D8A}" type="datetime1">
              <a:rPr lang="en-US" smtClean="0"/>
              <a:t>8/3/2016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095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AD389-CE72-4384-A3D8-814DF2E3EE61}" type="datetime1">
              <a:rPr lang="en-US" smtClean="0"/>
              <a:t>8/3/2016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14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ABB37-ABFB-499C-8DAB-ADCF07EDD618}" type="datetime1">
              <a:rPr lang="en-US" smtClean="0"/>
              <a:t>8/3/2016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794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81984-E684-4AAE-9898-C61243C5E390}" type="datetime1">
              <a:rPr lang="en-US" smtClean="0"/>
              <a:t>8/3/2016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20B7A-E70E-4BEA-81EB-11DCB21AD0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23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393840" y="1400127"/>
            <a:ext cx="785287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120" b="1" dirty="0" smtClean="0">
                <a:ln w="9525">
                  <a:solidFill>
                    <a:schemeClr val="tx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</a:t>
            </a:r>
            <a:endParaRPr lang="en-US" sz="6120" b="1" dirty="0">
              <a:ln w="9525">
                <a:solidFill>
                  <a:schemeClr val="tx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3841" y="5108701"/>
            <a:ext cx="785287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120" b="1" dirty="0" smtClean="0">
                <a:ln w="9525">
                  <a:solidFill>
                    <a:schemeClr val="tx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</a:t>
            </a:r>
            <a:endParaRPr lang="en-US" sz="6120" b="1" dirty="0">
              <a:ln w="9525">
                <a:solidFill>
                  <a:schemeClr val="tx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89585" y="300713"/>
            <a:ext cx="480035" cy="78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533" b="1" dirty="0">
              <a:ln w="9525">
                <a:solidFill>
                  <a:schemeClr val="tx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54204" y="5160517"/>
            <a:ext cx="785287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120" b="1" dirty="0" smtClean="0">
                <a:ln w="9525">
                  <a:solidFill>
                    <a:schemeClr val="tx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</a:t>
            </a:r>
            <a:endParaRPr lang="en-US" sz="6120" b="1" dirty="0">
              <a:ln w="9525">
                <a:solidFill>
                  <a:schemeClr val="tx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54205" y="1451942"/>
            <a:ext cx="785287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12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</a:t>
            </a:r>
            <a:endParaRPr lang="en-US" sz="6120" b="1" dirty="0">
              <a:ln w="9525">
                <a:solidFill>
                  <a:schemeClr val="tx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017" y="54863"/>
            <a:ext cx="3831337" cy="38313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907" y="46546"/>
            <a:ext cx="3844920" cy="38449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09" y="3941808"/>
            <a:ext cx="3867945" cy="38679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295" y="3941808"/>
            <a:ext cx="3877532" cy="387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02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3840" y="1400127"/>
            <a:ext cx="785287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120" b="1" dirty="0">
                <a:ln w="9525">
                  <a:solidFill>
                    <a:schemeClr val="tx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89585" y="300713"/>
            <a:ext cx="480035" cy="78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533" b="1" dirty="0">
              <a:ln w="9525">
                <a:solidFill>
                  <a:schemeClr val="tx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4205" y="1451942"/>
            <a:ext cx="785287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12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</a:t>
            </a:r>
            <a:endParaRPr lang="en-US" sz="6120" b="1" dirty="0">
              <a:ln w="9525">
                <a:solidFill>
                  <a:schemeClr val="tx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858" y="24164"/>
            <a:ext cx="3879152" cy="38791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459" y="41280"/>
            <a:ext cx="3844920" cy="384492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8721" y="3947205"/>
            <a:ext cx="478265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Please rank the ads in order of likability.</a:t>
            </a:r>
          </a:p>
          <a:p>
            <a:r>
              <a:rPr lang="en-US" dirty="0"/>
              <a:t>	</a:t>
            </a:r>
          </a:p>
          <a:p>
            <a:r>
              <a:rPr lang="en-US" dirty="0"/>
              <a:t>	A. _______________</a:t>
            </a:r>
          </a:p>
          <a:p>
            <a:r>
              <a:rPr lang="en-US" dirty="0"/>
              <a:t>	B. _______________</a:t>
            </a:r>
          </a:p>
          <a:p>
            <a:r>
              <a:rPr lang="en-US" dirty="0"/>
              <a:t>	C. _______________</a:t>
            </a:r>
          </a:p>
          <a:p>
            <a:r>
              <a:rPr lang="en-US" dirty="0"/>
              <a:t>	D. _______________</a:t>
            </a:r>
          </a:p>
          <a:p>
            <a:r>
              <a:rPr lang="en-US" dirty="0"/>
              <a:t>	E. _______________</a:t>
            </a:r>
          </a:p>
          <a:p>
            <a:r>
              <a:rPr lang="en-US" dirty="0"/>
              <a:t>	F. _______________</a:t>
            </a:r>
          </a:p>
          <a:p>
            <a:r>
              <a:rPr lang="en-US"/>
              <a:t>	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18043" y="4139648"/>
            <a:ext cx="4636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Comment: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405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</TotalTime>
  <Words>17</Words>
  <Application>Microsoft Office PowerPoint</Application>
  <PresentationFormat>Custom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SARAH Lindgren</dc:creator>
  <cp:lastModifiedBy>Kelly,Kathleen</cp:lastModifiedBy>
  <cp:revision>21</cp:revision>
  <cp:lastPrinted>2016-02-27T21:27:46Z</cp:lastPrinted>
  <dcterms:created xsi:type="dcterms:W3CDTF">2016-02-27T17:38:50Z</dcterms:created>
  <dcterms:modified xsi:type="dcterms:W3CDTF">2016-08-03T20:11:33Z</dcterms:modified>
</cp:coreProperties>
</file>