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9" r:id="rId3"/>
    <p:sldId id="260" r:id="rId4"/>
    <p:sldId id="261" r:id="rId5"/>
    <p:sldId id="263" r:id="rId6"/>
    <p:sldId id="264" r:id="rId7"/>
    <p:sldId id="267" r:id="rId8"/>
    <p:sldId id="268" r:id="rId9"/>
    <p:sldId id="269" r:id="rId10"/>
    <p:sldId id="270" r:id="rId1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43" d="100"/>
          <a:sy n="43" d="100"/>
        </p:scale>
        <p:origin x="1290" y="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D8B36-F3E2-7A4E-8C6E-7A9B456E34EC}" type="datetimeFigureOut">
              <a:rPr lang="en-US" smtClean="0"/>
              <a:t>3/21/2016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6A86AB-A215-BE4D-A915-767D7FC414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51834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D8B36-F3E2-7A4E-8C6E-7A9B456E34EC}" type="datetimeFigureOut">
              <a:rPr lang="en-US" smtClean="0"/>
              <a:t>3/21/2016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6A86AB-A215-BE4D-A915-767D7FC414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27104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D8B36-F3E2-7A4E-8C6E-7A9B456E34EC}" type="datetimeFigureOut">
              <a:rPr lang="en-US" smtClean="0"/>
              <a:t>3/21/2016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6A86AB-A215-BE4D-A915-767D7FC414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30178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D8B36-F3E2-7A4E-8C6E-7A9B456E34EC}" type="datetimeFigureOut">
              <a:rPr lang="en-US" smtClean="0"/>
              <a:t>3/21/2016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6A86AB-A215-BE4D-A915-767D7FC414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22290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D8B36-F3E2-7A4E-8C6E-7A9B456E34EC}" type="datetimeFigureOut">
              <a:rPr lang="en-US" smtClean="0"/>
              <a:t>3/21/2016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6A86AB-A215-BE4D-A915-767D7FC414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79265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D8B36-F3E2-7A4E-8C6E-7A9B456E34EC}" type="datetimeFigureOut">
              <a:rPr lang="en-US" smtClean="0"/>
              <a:t>3/21/2016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6A86AB-A215-BE4D-A915-767D7FC414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85139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D8B36-F3E2-7A4E-8C6E-7A9B456E34EC}" type="datetimeFigureOut">
              <a:rPr lang="en-US" smtClean="0"/>
              <a:t>3/21/2016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6A86AB-A215-BE4D-A915-767D7FC414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11882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D8B36-F3E2-7A4E-8C6E-7A9B456E34EC}" type="datetimeFigureOut">
              <a:rPr lang="en-US" smtClean="0"/>
              <a:t>3/21/2016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6A86AB-A215-BE4D-A915-767D7FC414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06479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D8B36-F3E2-7A4E-8C6E-7A9B456E34EC}" type="datetimeFigureOut">
              <a:rPr lang="en-US" smtClean="0"/>
              <a:t>3/21/2016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6A86AB-A215-BE4D-A915-767D7FC414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94712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D8B36-F3E2-7A4E-8C6E-7A9B456E34EC}" type="datetimeFigureOut">
              <a:rPr lang="en-US" smtClean="0"/>
              <a:t>3/21/2016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6A86AB-A215-BE4D-A915-767D7FC414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36822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D8B36-F3E2-7A4E-8C6E-7A9B456E34EC}" type="datetimeFigureOut">
              <a:rPr lang="en-US" smtClean="0"/>
              <a:t>3/21/2016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6A86AB-A215-BE4D-A915-767D7FC414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87953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2D8B36-F3E2-7A4E-8C6E-7A9B456E34EC}" type="datetimeFigureOut">
              <a:rPr lang="en-US" smtClean="0"/>
              <a:t>3/21/2016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6A86AB-A215-BE4D-A915-767D7FC414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2349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UYOI_Group-01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71357" y="228357"/>
            <a:ext cx="6401286" cy="6401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2902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UYOI_Group-15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73514" y="230514"/>
            <a:ext cx="6396972" cy="63969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7262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UYOI_Group-04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71357" y="228357"/>
            <a:ext cx="6401286" cy="6401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28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UYOI_Group-05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71410" y="228410"/>
            <a:ext cx="6401180" cy="64011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15705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UYOI_Group-06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71358" y="228358"/>
            <a:ext cx="6401285" cy="64012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0537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UYOI_Group-08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73514" y="230514"/>
            <a:ext cx="6396972" cy="63969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7575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UYOI_Group-09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71357" y="228357"/>
            <a:ext cx="6401286" cy="6401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832318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UYOI_Group-12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73514" y="230514"/>
            <a:ext cx="6396972" cy="63969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6476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UYOI_Group-13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72677" y="229677"/>
            <a:ext cx="6398647" cy="63986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552659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UYOI_Group-14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71357" y="228357"/>
            <a:ext cx="6401286" cy="6401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483194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0</Words>
  <Application>Microsoft Office PowerPoint</Application>
  <PresentationFormat>On-screen Show (4:3)</PresentationFormat>
  <Paragraphs>0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3" baseType="lpstr"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Sam Cooper Design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Amara Murray</dc:creator>
  <cp:lastModifiedBy>Kelly,Kathleen</cp:lastModifiedBy>
  <cp:revision>3</cp:revision>
  <dcterms:created xsi:type="dcterms:W3CDTF">2016-03-18T21:11:45Z</dcterms:created>
  <dcterms:modified xsi:type="dcterms:W3CDTF">2016-03-21T20:16:01Z</dcterms:modified>
</cp:coreProperties>
</file>